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56" r:id="rId2"/>
    <p:sldId id="1544" r:id="rId3"/>
    <p:sldId id="1545" r:id="rId4"/>
    <p:sldId id="508" r:id="rId5"/>
    <p:sldId id="1546" r:id="rId6"/>
    <p:sldId id="1547" r:id="rId7"/>
    <p:sldId id="509" r:id="rId8"/>
    <p:sldId id="1549" r:id="rId9"/>
    <p:sldId id="1551" r:id="rId10"/>
    <p:sldId id="1556" r:id="rId11"/>
    <p:sldId id="1552" r:id="rId12"/>
    <p:sldId id="1557" r:id="rId13"/>
    <p:sldId id="1554" r:id="rId14"/>
    <p:sldId id="1558" r:id="rId15"/>
    <p:sldId id="1555" r:id="rId16"/>
    <p:sldId id="1637" r:id="rId17"/>
    <p:sldId id="1561" r:id="rId18"/>
    <p:sldId id="164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94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ACD23-12DD-66DB-D592-152DC4815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AC8C58-6C62-3D29-A2CF-090EEA56A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283C6-6B9C-A4FA-E139-E6CD73625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18428-7891-1C45-9FDA-5302DD383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3E0B7-ADBB-B99F-F84F-07BC96EA7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68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39004-E580-903A-73F5-BCDDCE76B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1C992-0015-276F-874D-A70F4ECA5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0E72B-D32B-D9A9-70D5-716B9ECEF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3CE94-E243-E6AA-3702-285E1F1ED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3A693-6024-ACD3-FDF3-E4DDD5EFE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1114F-F1B4-B1E0-EB46-A68327B463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2C80D6-F38B-F16E-A870-156E6C3D4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ABFD4-4A77-D858-7589-361D48A70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90E1B-D8F6-09DA-D5B6-F52EF893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F5D4E-9140-D877-08EB-4DA87C63E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526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E03C2-AA02-211F-5126-B7A50A157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451E8-95CD-0F73-FBD8-1020668D1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13D73-F97A-2F53-BB20-300906F81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7ED3C-DCA5-3B08-15AF-3234AD0B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B3408-647C-217B-4723-93817A8F7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4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53E23-3B2C-1ACA-E13E-01D5E535B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85BEE-364B-0828-89AE-C795A4E1E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D639A-28AB-F5BC-A171-0D6285A52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45729-0FE4-70F8-5657-9EDA12AC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02FFC-26D5-8ED2-749D-D8B8BCEA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2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4E370-FA83-F57D-6A7B-9BBDAB3E5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BAC64-FBB7-4032-D310-13D033D27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BA59A7-6546-D603-8356-F10AD7A15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85F15E-EA1F-8224-25A0-9B7FBC2FF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54E5F-EF97-648F-27D1-B3BD41C99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2AB47-3317-4CC5-58AA-84C87561F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3FBB3-3857-AD00-40C4-23CBD2887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1CBD54-C91A-75FF-D6EF-E076FC47D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F5BAAB-DB9A-0993-E4A2-04EA7E94C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4E9C6-B1E4-9467-90EA-9A9523D919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B6CAF0-B6B5-D8F0-2DBC-B8F8C78E3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324174-34E8-4DF9-4611-8C45D0F5C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393310-2C17-1CE7-04C8-2F44E3875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F99CF6-9EF0-181B-0AE2-1E8F08289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BC805-7B0C-4D99-B7AA-1694BE4A8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58D7A8-C682-1D33-1014-8B5821050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C32A4E-6C9E-8A82-CDA2-239A7A2F9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03F4F7-C9B4-CC01-5F5E-090639C66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3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641390-6E8E-2867-E87B-655217B9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554FA-1406-03AA-1D1C-203196915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BDB92-373E-E38D-9988-6F80603A7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6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C831-5EF4-2D54-6736-2342745E4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E3BC5-5DDB-531E-48DC-49251E32D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094DF-4324-EB47-51A4-99D1E0F1E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C5DEC1-72D4-B627-D16C-8B540B7FC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639BD-6C72-1F42-F6A0-252C14C2B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0B7CD-3A63-4214-AF67-B2B336A26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3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AB616-5879-43AF-13F4-427678438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748A02-7B72-3223-ED1D-691CABE01E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BE7C3-5024-C4E4-856E-BAC8D961B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C0C08-4D5D-34F9-C952-A112A3661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0DFF1F-432C-2446-F926-9292E60CB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A0CC9-6119-ABDF-26FF-74D396D70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97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D67F29-ED7F-A325-832B-55973411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0D63F-A33F-427F-8428-EC61E04F1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35E10-76F0-4EC0-6FF5-5C7E9574E7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9B6952-C9AB-B945-94D1-7DF686F7D188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FBBCF-1795-466A-50BB-CCCBF2D5F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25995-BD42-34E5-C1C4-C0DCD68C2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722DF3-E410-6247-8180-BF2616134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2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F1854E-9A8D-6D4B-807C-F42877757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32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ABA4F05-A9D6-EC68-2C16-09DEC8888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91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73864B5-51BE-DA6A-7986-209439ECD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31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821021D-6F8B-66D3-A8D8-903BEE729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33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8613229-D25A-D4C0-37EA-D19820C4E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64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BA9A97B-0364-11DF-9F6F-1D064C7F8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241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1471AF-0AF6-092B-4632-99F42D578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905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C85ABF-360D-1636-335B-10BA3D21A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6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93D10A-F05E-1CC6-B6CA-5CE60E12B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68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20439F-3AB7-9D9D-D035-BEAF7AC5C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45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7D7393-0924-3EA0-D657-1A92CDB78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49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5F9069-9810-F28A-8AF8-C7F333C0B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3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CC5370-BAB8-0641-B328-133DC8C92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8" y="0"/>
            <a:ext cx="12204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66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822034A-B405-650B-CB57-67BC3E83C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48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B9E0FC-0621-C78D-644F-4008B6434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16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287262-2DB0-4946-B4D1-0273C9BEB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8" y="0"/>
            <a:ext cx="12204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55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F5430C-AEE4-49D2-DB0E-B2EFAB631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89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046713-CC7B-EFB1-6080-F887EBDAC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7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Chaplin</dc:creator>
  <cp:lastModifiedBy>Simon Chaplin</cp:lastModifiedBy>
  <cp:revision>1</cp:revision>
  <dcterms:created xsi:type="dcterms:W3CDTF">2024-07-04T07:25:16Z</dcterms:created>
  <dcterms:modified xsi:type="dcterms:W3CDTF">2024-07-25T12:48:53Z</dcterms:modified>
</cp:coreProperties>
</file>